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0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fari" initials="J" lastIdx="2" clrIdx="0">
    <p:extLst>
      <p:ext uri="{19B8F6BF-5375-455C-9EA6-DF929625EA0E}">
        <p15:presenceInfo xmlns:p15="http://schemas.microsoft.com/office/powerpoint/2012/main" userId="Jafar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62834-9EDB-4CEA-B8F6-88F73D17D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B3D3B6-55F6-4744-873A-34684DAFB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6EC67-E967-450F-9850-B1914DAC3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380-55F4-401E-9350-F33130324F43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AE8E6-4EBC-41E0-8471-0A6B36C7D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B466E-EDEB-442D-9462-C9870B188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3B772-7F1C-440C-82B7-6F9BAE157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13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AAAFA-D46B-4497-BC5D-61BD548C1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A2E9C1-EBF7-41C4-BCF8-38C7AEBE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1A828-91A1-46B1-BC99-9730E4C1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380-55F4-401E-9350-F33130324F43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23965-91D1-484D-A677-469C665CC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325D1-B237-4320-82D7-82FBDE1E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3B772-7F1C-440C-82B7-6F9BAE157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8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447016-4E45-4355-AFD9-9F71492F0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B3C47B-C3D8-4357-964B-3C56322C17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947A4-75FB-4C81-B891-2B824DBEB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380-55F4-401E-9350-F33130324F43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8C178-B9A2-4280-8027-BA35C474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351A2-C069-4EB0-9AF2-845C89938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3B772-7F1C-440C-82B7-6F9BAE157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99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9DF4F-E9BC-431D-97E6-69690AE6E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F1ABB-7DBC-4F68-B6A4-9DAA05266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0FA96-00ED-4AD2-AAD4-1F7F535E0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380-55F4-401E-9350-F33130324F43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E3E07-E2CF-49D9-832B-95F37D582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60075-B840-4958-9873-138DDDCA5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3B772-7F1C-440C-82B7-6F9BAE157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08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A8D6D-E6CC-4D29-A9D6-5C2FBDC5F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D408C-4AAD-4FBC-AE32-448DF6030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CD871-4BFC-4F21-AC1F-47C46F04E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380-55F4-401E-9350-F33130324F43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75200-9E3E-4208-8706-72E5C3A72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D444C-E352-45F6-A093-225E321FC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3B772-7F1C-440C-82B7-6F9BAE157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20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154DC-17B8-4C65-9455-2A20BE3B2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D71B9-D359-422C-B52F-BB20385A8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2EEDE-3124-4929-A66E-A89C6C50D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2415A-438E-4BF4-8F62-22DAEFABB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380-55F4-401E-9350-F33130324F43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276CF8-823A-4DCC-B352-924F8D1C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52F2C-D474-49C7-8FDF-757471AA7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3B772-7F1C-440C-82B7-6F9BAE157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98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8179B-92E9-43F9-817B-E8F891A47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807AF-5FE5-4C93-8C62-B72C36101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6213E-BEFF-4B57-A80C-558D1ACC4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036BB9-DDFA-44CE-9AAD-30BCD62344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96D606-00F9-41FE-9579-506EF94E6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3710F4-B8A3-4765-909F-2E6BAF351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380-55F4-401E-9350-F33130324F43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7311AE-9A9D-4224-B688-6AFB75040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7AC23A-97D9-46E7-B377-5E60BA760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3B772-7F1C-440C-82B7-6F9BAE157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93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466C-EF99-4A5B-8EA0-B72A65DB2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530389-CC15-4268-8778-A2A579173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380-55F4-401E-9350-F33130324F43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E8C6E-2B4F-4F8A-A58F-4A43E03E7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9B81AA-4832-48B6-9C6A-0CA9F4093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3B772-7F1C-440C-82B7-6F9BAE157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16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94268B-3224-43E8-8655-2DC489C6A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380-55F4-401E-9350-F33130324F43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A8BA13-7681-42AD-B401-828D4733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0F1A9-EEE1-4E73-945D-AF361318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3B772-7F1C-440C-82B7-6F9BAE157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37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53E0C-9252-4D00-A316-F067D55E7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33508-523D-4306-93E3-37C54ACAD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21C738-EBA5-46A1-B430-0D49F422D6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C5C192-34CA-4DE7-B7A9-60B936126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380-55F4-401E-9350-F33130324F43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87594-F112-4909-9F23-93ED6A0E1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2ACC8-785F-4E9B-B5A5-2D06E0B59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3B772-7F1C-440C-82B7-6F9BAE157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02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96BDC-C5B6-459B-A74A-4AEDA7160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FE5836-CBAA-4E2A-88E1-AB37AFDF4C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C2037-0AEB-4774-8754-71646B145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604B85-5BD2-41D9-A777-9143F5156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380-55F4-401E-9350-F33130324F43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3B14D-5A00-4DD4-BC30-BD3D91997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CA8947-CD16-432F-A69A-AF709F670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3B772-7F1C-440C-82B7-6F9BAE157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35C144-E821-4A95-8C5A-950FE3BC3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BE747-4551-469E-AE5E-671F28B4A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0597C-3E63-4A6C-A19D-88BC2DC802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93380-55F4-401E-9350-F33130324F43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B9237-005E-4AE6-9A08-19558503B4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D570B-3729-49BE-80EE-50B83BFA2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3B772-7F1C-440C-82B7-6F9BAE157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66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BCF6F-AFAB-4D44-BFC9-117014B9B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1"/>
            <a:br>
              <a:rPr lang="fa-IR" sz="4800" dirty="0"/>
            </a:br>
            <a:r>
              <a:rPr lang="fa-IR" sz="4800" dirty="0"/>
              <a:t>به نام خدا و پاس او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6EFE8-9B27-4C05-BE57-CD6D474C2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rtl="1">
              <a:buNone/>
            </a:pPr>
            <a:endParaRPr lang="fa-IR" dirty="0"/>
          </a:p>
          <a:p>
            <a:pPr marL="0" indent="0" algn="ctr" rtl="1">
              <a:buNone/>
            </a:pPr>
            <a:endParaRPr lang="fa-IR" dirty="0"/>
          </a:p>
          <a:p>
            <a:pPr marL="0" indent="0" algn="ctr" rtl="1">
              <a:buNone/>
            </a:pPr>
            <a:endParaRPr lang="fa-IR" dirty="0"/>
          </a:p>
          <a:p>
            <a:pPr marL="0" indent="0" algn="ctr" rtl="1">
              <a:buNone/>
            </a:pPr>
            <a:r>
              <a:rPr lang="fa-IR" sz="4800" dirty="0"/>
              <a:t>درود بر شما و نیز همه نیکان روزگار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99050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CF248-C561-4E23-9FEE-6207F2D7C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فقه و اخلاق و حقوق: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9555E-6C42-4AD8-AB99-E5FA730F98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dirty="0"/>
              <a:t>تفاوت اصلی در «غرض»:</a:t>
            </a:r>
          </a:p>
          <a:p>
            <a:pPr marL="0" indent="0" algn="r" rtl="1">
              <a:buNone/>
            </a:pPr>
            <a:endParaRPr lang="fa-IR" dirty="0"/>
          </a:p>
          <a:p>
            <a:pPr marL="0" indent="0" algn="r" rtl="1">
              <a:buNone/>
            </a:pPr>
            <a:r>
              <a:rPr lang="fa-IR" dirty="0"/>
              <a:t>فقه: رابطه با خدا</a:t>
            </a:r>
          </a:p>
          <a:p>
            <a:pPr marL="0" indent="0" algn="r" rtl="1">
              <a:buNone/>
            </a:pPr>
            <a:endParaRPr lang="fa-IR" dirty="0"/>
          </a:p>
          <a:p>
            <a:pPr marL="0" indent="0" algn="r" rtl="1">
              <a:buNone/>
            </a:pPr>
            <a:r>
              <a:rPr lang="fa-IR" dirty="0"/>
              <a:t>اخلاق: رابطه با خود (سامان من انسانی)</a:t>
            </a:r>
          </a:p>
          <a:p>
            <a:pPr marL="0" indent="0" algn="r" rtl="1">
              <a:buNone/>
            </a:pPr>
            <a:endParaRPr lang="fa-IR" dirty="0"/>
          </a:p>
          <a:p>
            <a:pPr marL="0" indent="0" algn="r" rtl="1">
              <a:buNone/>
            </a:pPr>
            <a:r>
              <a:rPr lang="fa-IR" dirty="0"/>
              <a:t>حقوق: رابطه با جامعه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C36495-BA66-42AD-8F05-E0EB1E30E7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dirty="0"/>
              <a:t>موضوع:    رفتار فردی، صفت، رفتار جمعی</a:t>
            </a:r>
          </a:p>
          <a:p>
            <a:pPr algn="r" rtl="1"/>
            <a:endParaRPr lang="fa-IR" sz="2400" dirty="0"/>
          </a:p>
          <a:p>
            <a:pPr algn="r" rtl="1"/>
            <a:r>
              <a:rPr lang="fa-IR" sz="2400" dirty="0"/>
              <a:t>منابع:        نص، خرد و شهود، قرارداد</a:t>
            </a:r>
          </a:p>
          <a:p>
            <a:pPr algn="r" rtl="1"/>
            <a:endParaRPr lang="fa-IR" sz="2400" dirty="0"/>
          </a:p>
          <a:p>
            <a:pPr algn="r" rtl="1"/>
            <a:r>
              <a:rPr lang="fa-IR" sz="2400" dirty="0"/>
              <a:t>پیش فرض: خدا، معنویت، -</a:t>
            </a:r>
            <a:endParaRPr lang="en-US" sz="2400" dirty="0"/>
          </a:p>
          <a:p>
            <a:pPr algn="r" rtl="1"/>
            <a:endParaRPr lang="fa-IR" sz="2400" dirty="0"/>
          </a:p>
          <a:p>
            <a:pPr algn="r" rtl="1"/>
            <a:r>
              <a:rPr lang="fa-IR" sz="2400" dirty="0"/>
              <a:t>جاودانگی و فراگیری</a:t>
            </a:r>
          </a:p>
          <a:p>
            <a:pPr algn="r" rtl="1"/>
            <a:endParaRPr lang="fa-IR" sz="2400" dirty="0"/>
          </a:p>
          <a:p>
            <a:pPr algn="r" rtl="1"/>
            <a:r>
              <a:rPr lang="fa-IR" sz="2400" dirty="0"/>
              <a:t>ضمانت اجرا</a:t>
            </a:r>
          </a:p>
          <a:p>
            <a:pPr algn="r" rtl="1"/>
            <a:endParaRPr lang="fa-IR" sz="2400" dirty="0"/>
          </a:p>
          <a:p>
            <a:pPr marL="0" indent="0" algn="r" rtl="1">
              <a:buNone/>
            </a:pPr>
            <a:endParaRPr lang="fa-IR" sz="24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F8AF0E-2596-47DF-91DF-11CD689D8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8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3773</TotalTime>
  <Words>78</Words>
  <Application>Microsoft Office PowerPoint</Application>
  <PresentationFormat>Widescreen</PresentationFormat>
  <Paragraphs>22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 به نام خدا و پاس او</vt:lpstr>
      <vt:lpstr>فقه و اخلاق و حقوق: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فلسفه علم:</dc:title>
  <dc:creator>Jafari</dc:creator>
  <cp:lastModifiedBy>user</cp:lastModifiedBy>
  <cp:revision>134</cp:revision>
  <dcterms:created xsi:type="dcterms:W3CDTF">2022-10-10T04:35:19Z</dcterms:created>
  <dcterms:modified xsi:type="dcterms:W3CDTF">2023-01-02T10:09:42Z</dcterms:modified>
</cp:coreProperties>
</file>